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pt-P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94631" autoAdjust="0"/>
  </p:normalViewPr>
  <p:slideViewPr>
    <p:cSldViewPr snapToObjects="1">
      <p:cViewPr varScale="1">
        <p:scale>
          <a:sx n="66" d="100"/>
          <a:sy n="66" d="100"/>
        </p:scale>
        <p:origin x="-2712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1D6F4-AD76-D843-AD32-00575B678CE3}" type="datetimeFigureOut">
              <a:rPr lang="pt-PT" smtClean="0"/>
              <a:pPr/>
              <a:t>14-03-2014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AE5D-42BE-504A-BD32-B12AABFB57A2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1D6F4-AD76-D843-AD32-00575B678CE3}" type="datetimeFigureOut">
              <a:rPr lang="pt-PT" smtClean="0"/>
              <a:pPr/>
              <a:t>14-03-2014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AE5D-42BE-504A-BD32-B12AABFB57A2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1D6F4-AD76-D843-AD32-00575B678CE3}" type="datetimeFigureOut">
              <a:rPr lang="pt-PT" smtClean="0"/>
              <a:pPr/>
              <a:t>14-03-2014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AE5D-42BE-504A-BD32-B12AABFB57A2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1D6F4-AD76-D843-AD32-00575B678CE3}" type="datetimeFigureOut">
              <a:rPr lang="pt-PT" smtClean="0"/>
              <a:pPr/>
              <a:t>14-03-2014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AE5D-42BE-504A-BD32-B12AABFB57A2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1D6F4-AD76-D843-AD32-00575B678CE3}" type="datetimeFigureOut">
              <a:rPr lang="pt-PT" smtClean="0"/>
              <a:pPr/>
              <a:t>14-03-2014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AE5D-42BE-504A-BD32-B12AABFB57A2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1D6F4-AD76-D843-AD32-00575B678CE3}" type="datetimeFigureOut">
              <a:rPr lang="pt-PT" smtClean="0"/>
              <a:pPr/>
              <a:t>14-03-2014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AE5D-42BE-504A-BD32-B12AABFB57A2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1D6F4-AD76-D843-AD32-00575B678CE3}" type="datetimeFigureOut">
              <a:rPr lang="pt-PT" smtClean="0"/>
              <a:pPr/>
              <a:t>14-03-2014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AE5D-42BE-504A-BD32-B12AABFB57A2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1D6F4-AD76-D843-AD32-00575B678CE3}" type="datetimeFigureOut">
              <a:rPr lang="pt-PT" smtClean="0"/>
              <a:pPr/>
              <a:t>14-03-2014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AE5D-42BE-504A-BD32-B12AABFB57A2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1D6F4-AD76-D843-AD32-00575B678CE3}" type="datetimeFigureOut">
              <a:rPr lang="pt-PT" smtClean="0"/>
              <a:pPr/>
              <a:t>14-03-2014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AE5D-42BE-504A-BD32-B12AABFB57A2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1D6F4-AD76-D843-AD32-00575B678CE3}" type="datetimeFigureOut">
              <a:rPr lang="pt-PT" smtClean="0"/>
              <a:pPr/>
              <a:t>14-03-2014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AE5D-42BE-504A-BD32-B12AABFB57A2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1D6F4-AD76-D843-AD32-00575B678CE3}" type="datetimeFigureOut">
              <a:rPr lang="pt-PT" smtClean="0"/>
              <a:pPr/>
              <a:t>14-03-2014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6AE5D-42BE-504A-BD32-B12AABFB57A2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1D6F4-AD76-D843-AD32-00575B678CE3}" type="datetimeFigureOut">
              <a:rPr lang="pt-PT" smtClean="0"/>
              <a:pPr/>
              <a:t>14-03-2014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6AE5D-42BE-504A-BD32-B12AABFB57A2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PabloVonCrust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Pablo Von Crust</dc:creator>
  <cp:lastModifiedBy>cris</cp:lastModifiedBy>
  <cp:revision>3</cp:revision>
  <dcterms:created xsi:type="dcterms:W3CDTF">2014-03-13T01:12:17Z</dcterms:created>
  <dcterms:modified xsi:type="dcterms:W3CDTF">2014-03-16T20:31:11Z</dcterms:modified>
</cp:coreProperties>
</file>