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6858000" cy="9144000" type="screen4x3"/>
  <p:notesSz cx="6858000" cy="9144000"/>
  <p:defaultTextStyle>
    <a:defPPr>
      <a:defRPr lang="pt-PT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6" autoAdjust="0"/>
    <p:restoredTop sz="94631" autoAdjust="0"/>
  </p:normalViewPr>
  <p:slideViewPr>
    <p:cSldViewPr snapToObjects="1">
      <p:cViewPr varScale="1">
        <p:scale>
          <a:sx n="66" d="100"/>
          <a:sy n="66" d="100"/>
        </p:scale>
        <p:origin x="-2712" y="-96"/>
      </p:cViewPr>
      <p:guideLst>
        <p:guide orient="horz" pos="288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PT" smtClean="0"/>
              <a:t>Click to edit Master subtitle style</a:t>
            </a:r>
            <a:endParaRPr lang="pt-P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A1D6F4-AD76-D843-AD32-00575B678CE3}" type="datetimeFigureOut">
              <a:rPr lang="pt-PT" smtClean="0"/>
              <a:pPr/>
              <a:t>14-03-2014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46AE5D-42BE-504A-BD32-B12AABFB57A2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A1D6F4-AD76-D843-AD32-00575B678CE3}" type="datetimeFigureOut">
              <a:rPr lang="pt-PT" smtClean="0"/>
              <a:pPr/>
              <a:t>14-03-2014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46AE5D-42BE-504A-BD32-B12AABFB57A2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A1D6F4-AD76-D843-AD32-00575B678CE3}" type="datetimeFigureOut">
              <a:rPr lang="pt-PT" smtClean="0"/>
              <a:pPr/>
              <a:t>14-03-2014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46AE5D-42BE-504A-BD32-B12AABFB57A2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A1D6F4-AD76-D843-AD32-00575B678CE3}" type="datetimeFigureOut">
              <a:rPr lang="pt-PT" smtClean="0"/>
              <a:pPr/>
              <a:t>14-03-2014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46AE5D-42BE-504A-BD32-B12AABFB57A2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PT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A1D6F4-AD76-D843-AD32-00575B678CE3}" type="datetimeFigureOut">
              <a:rPr lang="pt-PT" smtClean="0"/>
              <a:pPr/>
              <a:t>14-03-2014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46AE5D-42BE-504A-BD32-B12AABFB57A2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A1D6F4-AD76-D843-AD32-00575B678CE3}" type="datetimeFigureOut">
              <a:rPr lang="pt-PT" smtClean="0"/>
              <a:pPr/>
              <a:t>14-03-2014</a:t>
            </a:fld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46AE5D-42BE-504A-BD32-B12AABFB57A2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A1D6F4-AD76-D843-AD32-00575B678CE3}" type="datetimeFigureOut">
              <a:rPr lang="pt-PT" smtClean="0"/>
              <a:pPr/>
              <a:t>14-03-2014</a:t>
            </a:fld>
            <a:endParaRPr lang="pt-P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46AE5D-42BE-504A-BD32-B12AABFB57A2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A1D6F4-AD76-D843-AD32-00575B678CE3}" type="datetimeFigureOut">
              <a:rPr lang="pt-PT" smtClean="0"/>
              <a:pPr/>
              <a:t>14-03-2014</a:t>
            </a:fld>
            <a:endParaRPr lang="pt-P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46AE5D-42BE-504A-BD32-B12AABFB57A2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A1D6F4-AD76-D843-AD32-00575B678CE3}" type="datetimeFigureOut">
              <a:rPr lang="pt-PT" smtClean="0"/>
              <a:pPr/>
              <a:t>14-03-2014</a:t>
            </a:fld>
            <a:endParaRPr lang="pt-P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46AE5D-42BE-504A-BD32-B12AABFB57A2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PT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A1D6F4-AD76-D843-AD32-00575B678CE3}" type="datetimeFigureOut">
              <a:rPr lang="pt-PT" smtClean="0"/>
              <a:pPr/>
              <a:t>14-03-2014</a:t>
            </a:fld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46AE5D-42BE-504A-BD32-B12AABFB57A2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PT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PT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A1D6F4-AD76-D843-AD32-00575B678CE3}" type="datetimeFigureOut">
              <a:rPr lang="pt-PT" smtClean="0"/>
              <a:pPr/>
              <a:t>14-03-2014</a:t>
            </a:fld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46AE5D-42BE-504A-BD32-B12AABFB57A2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A1D6F4-AD76-D843-AD32-00575B678CE3}" type="datetimeFigureOut">
              <a:rPr lang="pt-PT" smtClean="0"/>
              <a:pPr/>
              <a:t>14-03-2014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46AE5D-42BE-504A-BD32-B12AABFB57A2}" type="slidenum">
              <a:rPr lang="pt-PT" smtClean="0"/>
              <a:pPr/>
              <a:t>‹#›</a:t>
            </a:fld>
            <a:endParaRPr lang="pt-P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PT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3624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PabloVonCrust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Pablo Von Crust</dc:creator>
  <cp:lastModifiedBy>cris</cp:lastModifiedBy>
  <cp:revision>3</cp:revision>
  <dcterms:created xsi:type="dcterms:W3CDTF">2014-03-13T01:12:17Z</dcterms:created>
  <dcterms:modified xsi:type="dcterms:W3CDTF">2014-03-16T20:31:11Z</dcterms:modified>
</cp:coreProperties>
</file>